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7" autoAdjust="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D555-050F-45D6-B84C-0F9EF73B5382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FC97-D6FF-4B62-99D4-B61B6673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6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DFC97-D6FF-4B62-99D4-B61B6673DD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73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0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56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5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3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0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52D7-A866-441C-A4DC-869D273B843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D787CF-B12B-4C8D-9692-4E1301BE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yslide.ru/documents_3/65493cd6d7996a13ba5d1f2928b92b53/img1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yslide.ru/documents_3/65493cd6d7996a13ba5d1f2928b92b53/img1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yslide.ru/documents_3/65493cd6d7996a13ba5d1f2928b92b53/img1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myslide.ru/documents_3/65493cd6d7996a13ba5d1f2928b92b53/img15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myslide.ru/documents_3/65493cd6d7996a13ba5d1f2928b92b53/img1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myslide.ru/documents_3/65493cd6d7996a13ba5d1f2928b92b53/img2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yslide.ru/documents_3/65493cd6d7996a13ba5d1f2928b92b53/img2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myslide.ru/documents_3/65493cd6d7996a13ba5d1f2928b92b53/img23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myslide.ru/documents_3/65493cd6d7996a13ba5d1f2928b92b53/img2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yslide.ru/documents_3/65493cd6d7996a13ba5d1f2928b92b53/img3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yslide.ru/documents_3/65493cd6d7996a13ba5d1f2928b92b53/img2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myslide.ru/documents_3/65493cd6d7996a13ba5d1f2928b92b53/img30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myslide.ru/documents_3/65493cd6d7996a13ba5d1f2928b92b53/img3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yslide.ru/documents_3/65493cd6d7996a13ba5d1f2928b92b53/img32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myslide.ru/documents_3/65493cd6d7996a13ba5d1f2928b92b53/img3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yslide.ru/documents_3/65493cd6d7996a13ba5d1f2928b92b53/img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slide.ru/documents_3/65493cd6d7996a13ba5d1f2928b92b53/img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yslide.ru/documents_3/65493cd6d7996a13ba5d1f2928b92b53/img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yslide.ru/documents_3/65493cd6d7996a13ba5d1f2928b92b53/img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yslide.ru/documents_3/65493cd6d7996a13ba5d1f2928b92b53/img1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yslide.ru/documents_3/65493cd6d7996a13ba5d1f2928b92b53/img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8660" y="803410"/>
            <a:ext cx="10858500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РАЗВИВАЮЩАЯ ПРЕДМЕТНО-ПРОСТРАНСТВЕННАЯ СРЕДА ЛОГОПЕДИЧЕСКОГО КАБИНЕТА В ДОУ </a:t>
            </a:r>
            <a:endParaRPr lang="ru-RU" sz="4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lang="ru-RU" sz="1600" dirty="0" smtClean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Учитель-логопед: Куликова С.В.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МБДОУ   «Детский сад «Алёнушка»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с. Мужи</a:t>
            </a:r>
            <a:endParaRPr lang="ru-RU" sz="24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2.jpg">
            <a:hlinkClick r:id="rId2"/>
          </p:cNvPr>
          <p:cNvPicPr/>
          <p:nvPr/>
        </p:nvPicPr>
        <p:blipFill rotWithShape="1">
          <a:blip r:embed="rId3"/>
          <a:srcRect l="4087" t="8166" r="4087" b="6333"/>
          <a:stretch/>
        </p:blipFill>
        <p:spPr bwMode="auto">
          <a:xfrm>
            <a:off x="2057401" y="320041"/>
            <a:ext cx="9349740" cy="630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8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3.jpg">
            <a:hlinkClick r:id="rId2"/>
          </p:cNvPr>
          <p:cNvPicPr/>
          <p:nvPr/>
        </p:nvPicPr>
        <p:blipFill rotWithShape="1">
          <a:blip r:embed="rId3"/>
          <a:srcRect l="4749" t="7667" r="3876" b="13499"/>
          <a:stretch/>
        </p:blipFill>
        <p:spPr bwMode="auto">
          <a:xfrm>
            <a:off x="1988820" y="160020"/>
            <a:ext cx="9418320" cy="6515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50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4.jpg">
            <a:hlinkClick r:id="rId2"/>
          </p:cNvPr>
          <p:cNvPicPr/>
          <p:nvPr/>
        </p:nvPicPr>
        <p:blipFill rotWithShape="1">
          <a:blip r:embed="rId3"/>
          <a:srcRect l="5149" t="8500" r="5691" b="2335"/>
          <a:stretch/>
        </p:blipFill>
        <p:spPr bwMode="auto">
          <a:xfrm>
            <a:off x="2286000" y="160020"/>
            <a:ext cx="8778239" cy="642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5.jpg">
            <a:hlinkClick r:id="rId2"/>
          </p:cNvPr>
          <p:cNvPicPr/>
          <p:nvPr/>
        </p:nvPicPr>
        <p:blipFill rotWithShape="1">
          <a:blip r:embed="rId3"/>
          <a:srcRect l="5135" t="8500" r="5422" b="2167"/>
          <a:stretch/>
        </p:blipFill>
        <p:spPr bwMode="auto">
          <a:xfrm>
            <a:off x="2423160" y="182880"/>
            <a:ext cx="884682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Desktop\Фотки Свете\P1080882.JPG"/>
          <p:cNvPicPr/>
          <p:nvPr/>
        </p:nvPicPr>
        <p:blipFill rotWithShape="1">
          <a:blip r:embed="rId3" cstate="print"/>
          <a:srcRect l="22641"/>
          <a:stretch/>
        </p:blipFill>
        <p:spPr bwMode="auto">
          <a:xfrm>
            <a:off x="2430779" y="431800"/>
            <a:ext cx="3992245" cy="461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sus-Buk\Desktop\Новая папка (2)\P11403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396" b="8537"/>
          <a:stretch/>
        </p:blipFill>
        <p:spPr bwMode="auto">
          <a:xfrm>
            <a:off x="6423024" y="431799"/>
            <a:ext cx="4252595" cy="333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Фотки Свете\P1080878.JPG"/>
          <p:cNvPicPr/>
          <p:nvPr/>
        </p:nvPicPr>
        <p:blipFill rotWithShape="1">
          <a:blip r:embed="rId5" cstate="print"/>
          <a:srcRect l="22694" t="-3233" r="-2934" b="10623"/>
          <a:stretch/>
        </p:blipFill>
        <p:spPr bwMode="auto">
          <a:xfrm>
            <a:off x="6149339" y="3063240"/>
            <a:ext cx="4732021" cy="361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8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6.jpg">
            <a:hlinkClick r:id="rId2"/>
          </p:cNvPr>
          <p:cNvPicPr/>
          <p:nvPr/>
        </p:nvPicPr>
        <p:blipFill rotWithShape="1">
          <a:blip r:embed="rId3"/>
          <a:srcRect l="4728" t="6167" r="4584" b="6333"/>
          <a:stretch/>
        </p:blipFill>
        <p:spPr bwMode="auto">
          <a:xfrm>
            <a:off x="2377439" y="182881"/>
            <a:ext cx="8983981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0.jpg">
            <a:hlinkClick r:id="rId2"/>
          </p:cNvPr>
          <p:cNvPicPr/>
          <p:nvPr/>
        </p:nvPicPr>
        <p:blipFill rotWithShape="1">
          <a:blip r:embed="rId3"/>
          <a:srcRect l="6333" t="6667" r="8101" b="8000"/>
          <a:stretch/>
        </p:blipFill>
        <p:spPr bwMode="auto">
          <a:xfrm>
            <a:off x="2834640" y="160020"/>
            <a:ext cx="8526779" cy="651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9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2.jpg">
            <a:hlinkClick r:id="rId2"/>
          </p:cNvPr>
          <p:cNvPicPr/>
          <p:nvPr/>
        </p:nvPicPr>
        <p:blipFill rotWithShape="1">
          <a:blip r:embed="rId3"/>
          <a:srcRect l="9251" t="6833" r="7268" b="7333"/>
          <a:stretch/>
        </p:blipFill>
        <p:spPr bwMode="auto">
          <a:xfrm>
            <a:off x="2834640" y="205740"/>
            <a:ext cx="8229599" cy="642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3.jpg">
            <a:hlinkClick r:id="rId2"/>
          </p:cNvPr>
          <p:cNvPicPr/>
          <p:nvPr/>
        </p:nvPicPr>
        <p:blipFill rotWithShape="1">
          <a:blip r:embed="rId3"/>
          <a:srcRect l="4935" t="6666" r="4354" b="4667"/>
          <a:stretch/>
        </p:blipFill>
        <p:spPr bwMode="auto">
          <a:xfrm>
            <a:off x="2583181" y="205740"/>
            <a:ext cx="8298180" cy="6492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3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3.jpg">
            <a:hlinkClick r:id="rId2"/>
          </p:cNvPr>
          <p:cNvPicPr/>
          <p:nvPr/>
        </p:nvPicPr>
        <p:blipFill rotWithShape="1">
          <a:blip r:embed="rId3"/>
          <a:srcRect l="4935" t="6666" r="4354" b="4667"/>
          <a:stretch/>
        </p:blipFill>
        <p:spPr bwMode="auto">
          <a:xfrm>
            <a:off x="2606041" y="251460"/>
            <a:ext cx="8275320" cy="637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4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.jpg">
            <a:hlinkClick r:id="rId2"/>
          </p:cNvPr>
          <p:cNvPicPr/>
          <p:nvPr/>
        </p:nvPicPr>
        <p:blipFill rotWithShape="1">
          <a:blip r:embed="rId3"/>
          <a:srcRect l="4875" t="18000" r="4875" b="5166"/>
          <a:stretch/>
        </p:blipFill>
        <p:spPr bwMode="auto">
          <a:xfrm>
            <a:off x="1737360" y="274321"/>
            <a:ext cx="955548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84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6.jpg">
            <a:hlinkClick r:id="rId2"/>
          </p:cNvPr>
          <p:cNvPicPr/>
          <p:nvPr/>
        </p:nvPicPr>
        <p:blipFill rotWithShape="1">
          <a:blip r:embed="rId3"/>
          <a:srcRect l="5321" t="6833" r="4850" b="7000"/>
          <a:stretch/>
        </p:blipFill>
        <p:spPr bwMode="auto">
          <a:xfrm>
            <a:off x="2537460" y="274320"/>
            <a:ext cx="8092439" cy="637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5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0.jpg">
            <a:hlinkClick r:id="rId2"/>
          </p:cNvPr>
          <p:cNvPicPr/>
          <p:nvPr/>
        </p:nvPicPr>
        <p:blipFill rotWithShape="1">
          <a:blip r:embed="rId3"/>
          <a:srcRect l="5678" t="6667" r="7176" b="6833"/>
          <a:stretch/>
        </p:blipFill>
        <p:spPr bwMode="auto">
          <a:xfrm>
            <a:off x="2263140" y="160020"/>
            <a:ext cx="8458200" cy="6469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0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1.jpg">
            <a:hlinkClick r:id="rId2"/>
          </p:cNvPr>
          <p:cNvPicPr/>
          <p:nvPr/>
        </p:nvPicPr>
        <p:blipFill rotWithShape="1">
          <a:blip r:embed="rId3"/>
          <a:srcRect l="4935" t="7166" r="6210" b="3000"/>
          <a:stretch/>
        </p:blipFill>
        <p:spPr bwMode="auto">
          <a:xfrm>
            <a:off x="2423160" y="182880"/>
            <a:ext cx="8183881" cy="6675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9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2.jpg">
            <a:hlinkClick r:id="rId2"/>
          </p:cNvPr>
          <p:cNvPicPr/>
          <p:nvPr/>
        </p:nvPicPr>
        <p:blipFill rotWithShape="1">
          <a:blip r:embed="rId3"/>
          <a:srcRect l="3834" t="7500" r="4572" b="4833"/>
          <a:stretch/>
        </p:blipFill>
        <p:spPr bwMode="auto">
          <a:xfrm>
            <a:off x="2286000" y="182880"/>
            <a:ext cx="8481060" cy="6492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33.jpg">
            <a:hlinkClick r:id="rId2"/>
          </p:cNvPr>
          <p:cNvPicPr/>
          <p:nvPr/>
        </p:nvPicPr>
        <p:blipFill rotWithShape="1">
          <a:blip r:embed="rId3"/>
          <a:srcRect l="4801" t="6167" r="9466" b="6666"/>
          <a:stretch/>
        </p:blipFill>
        <p:spPr bwMode="auto">
          <a:xfrm>
            <a:off x="2446020" y="205740"/>
            <a:ext cx="777240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7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2.jpg">
            <a:hlinkClick r:id="rId2"/>
          </p:cNvPr>
          <p:cNvPicPr/>
          <p:nvPr/>
        </p:nvPicPr>
        <p:blipFill rotWithShape="1">
          <a:blip r:embed="rId3"/>
          <a:srcRect l="5376" t="26001" r="5999" b="19166"/>
          <a:stretch/>
        </p:blipFill>
        <p:spPr bwMode="auto">
          <a:xfrm>
            <a:off x="1744981" y="205740"/>
            <a:ext cx="9845039" cy="6446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6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4.jpg">
            <a:hlinkClick r:id="rId2"/>
          </p:cNvPr>
          <p:cNvPicPr/>
          <p:nvPr/>
        </p:nvPicPr>
        <p:blipFill rotWithShape="1">
          <a:blip r:embed="rId3"/>
          <a:srcRect l="4750" t="5833" r="4750" b="12978"/>
          <a:stretch/>
        </p:blipFill>
        <p:spPr bwMode="auto">
          <a:xfrm>
            <a:off x="1691640" y="160020"/>
            <a:ext cx="978408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5.jpg">
            <a:hlinkClick r:id="rId2"/>
          </p:cNvPr>
          <p:cNvPicPr/>
          <p:nvPr/>
        </p:nvPicPr>
        <p:blipFill rotWithShape="1">
          <a:blip r:embed="rId3"/>
          <a:srcRect l="4750" t="6333" r="4625" b="9044"/>
          <a:stretch/>
        </p:blipFill>
        <p:spPr bwMode="auto">
          <a:xfrm>
            <a:off x="1737360" y="228600"/>
            <a:ext cx="9761220" cy="6469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5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7.jpg">
            <a:hlinkClick r:id="rId2"/>
          </p:cNvPr>
          <p:cNvPicPr/>
          <p:nvPr/>
        </p:nvPicPr>
        <p:blipFill rotWithShape="1">
          <a:blip r:embed="rId3"/>
          <a:srcRect l="4750" t="6166" r="4875" b="5500"/>
          <a:stretch/>
        </p:blipFill>
        <p:spPr bwMode="auto">
          <a:xfrm>
            <a:off x="1760220" y="160020"/>
            <a:ext cx="9646920" cy="6537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0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65493cd6d7996a13ba5d1f2928b92b53/img10.jpg">
            <a:hlinkClick r:id="rId2"/>
          </p:cNvPr>
          <p:cNvPicPr/>
          <p:nvPr/>
        </p:nvPicPr>
        <p:blipFill rotWithShape="1">
          <a:blip r:embed="rId3"/>
          <a:srcRect l="4750" t="7667" r="4375" b="7667"/>
          <a:stretch/>
        </p:blipFill>
        <p:spPr bwMode="auto">
          <a:xfrm>
            <a:off x="1851660" y="251460"/>
            <a:ext cx="9509760" cy="628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6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yslide.ru/documents_3/65493cd6d7996a13ba5d1f2928b92b53/img11.jpg">
            <a:hlinkClick r:id="rId2"/>
          </p:cNvPr>
          <p:cNvPicPr/>
          <p:nvPr/>
        </p:nvPicPr>
        <p:blipFill rotWithShape="1">
          <a:blip r:embed="rId3"/>
          <a:srcRect l="4750" t="6500" r="6315" b="1666"/>
          <a:stretch/>
        </p:blipFill>
        <p:spPr bwMode="auto">
          <a:xfrm>
            <a:off x="1851661" y="228600"/>
            <a:ext cx="9692640" cy="644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2)\Куликова фото с  НОД\IMG_3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251460"/>
            <a:ext cx="5463540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admin\Desktop\Новая папка (2)\Куликова фото с  НОД\IMG_39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40" y="2848243"/>
            <a:ext cx="3824791" cy="353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\Desktop\Новая папка (2)\Куликова фото с  НОД\IMG_38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079" y="3580175"/>
            <a:ext cx="4937761" cy="280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admin\Desktop\Новая папка (2)\Куликова фото с  НОД\IMG_38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6134">
            <a:off x="8510364" y="784897"/>
            <a:ext cx="3057525" cy="246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32987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</TotalTime>
  <Words>27</Words>
  <Application>Microsoft Office PowerPoint</Application>
  <PresentationFormat>Широкоэкранный</PresentationFormat>
  <Paragraphs>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PMingLiU</vt:lpstr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Asus-Buk</dc:creator>
  <cp:lastModifiedBy>Asus-Buk</cp:lastModifiedBy>
  <cp:revision>12</cp:revision>
  <dcterms:created xsi:type="dcterms:W3CDTF">2018-10-05T03:00:27Z</dcterms:created>
  <dcterms:modified xsi:type="dcterms:W3CDTF">2018-10-05T04:49:12Z</dcterms:modified>
</cp:coreProperties>
</file>