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0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4A6E-AD2A-46D3-9C21-04DA80D37D8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4FDC-81E0-4FBB-ABDC-5F6CD52CA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5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4A6E-AD2A-46D3-9C21-04DA80D37D8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4FDC-81E0-4FBB-ABDC-5F6CD52CA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4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4A6E-AD2A-46D3-9C21-04DA80D37D8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4FDC-81E0-4FBB-ABDC-5F6CD52CA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2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4A6E-AD2A-46D3-9C21-04DA80D37D8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4FDC-81E0-4FBB-ABDC-5F6CD52CA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8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4A6E-AD2A-46D3-9C21-04DA80D37D8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4FDC-81E0-4FBB-ABDC-5F6CD52CA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2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4A6E-AD2A-46D3-9C21-04DA80D37D8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4FDC-81E0-4FBB-ABDC-5F6CD52CA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7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4A6E-AD2A-46D3-9C21-04DA80D37D8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4FDC-81E0-4FBB-ABDC-5F6CD52CA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4A6E-AD2A-46D3-9C21-04DA80D37D8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4FDC-81E0-4FBB-ABDC-5F6CD52CA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5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4A6E-AD2A-46D3-9C21-04DA80D37D8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4FDC-81E0-4FBB-ABDC-5F6CD52CA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6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4A6E-AD2A-46D3-9C21-04DA80D37D8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4FDC-81E0-4FBB-ABDC-5F6CD52CA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6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4A6E-AD2A-46D3-9C21-04DA80D37D8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4FDC-81E0-4FBB-ABDC-5F6CD52CA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4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4A6E-AD2A-46D3-9C21-04DA80D37D8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4FDC-81E0-4FBB-ABDC-5F6CD52CA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0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474206" cy="1016758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</a:t>
            </a:r>
            <a:r>
              <a:rPr lang="ru-RU" sz="2400" i="1" dirty="0" smtClean="0">
                <a:solidFill>
                  <a:srgbClr val="970B18"/>
                </a:solidFill>
              </a:rPr>
              <a:t>Муниципальное бюджетное дошкольное образовательное учреждение</a:t>
            </a:r>
            <a:br>
              <a:rPr lang="ru-RU" sz="2400" i="1" dirty="0" smtClean="0">
                <a:solidFill>
                  <a:srgbClr val="970B18"/>
                </a:solidFill>
              </a:rPr>
            </a:br>
            <a:r>
              <a:rPr lang="ru-RU" sz="2400" i="1" dirty="0" smtClean="0">
                <a:solidFill>
                  <a:srgbClr val="970B18"/>
                </a:solidFill>
              </a:rPr>
              <a:t>                                                       «Детский сад «Аленушка»</a:t>
            </a:r>
            <a:endParaRPr lang="ru-RU" sz="2400" i="1" dirty="0">
              <a:solidFill>
                <a:srgbClr val="970B18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012" y="3985146"/>
            <a:ext cx="5445457" cy="1937982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 smtClean="0"/>
              <a:t>   </a:t>
            </a:r>
            <a:r>
              <a:rPr lang="ru-RU" sz="2600" dirty="0" smtClean="0"/>
              <a:t>Кабинет инструктора физической культуры</a:t>
            </a:r>
          </a:p>
          <a:p>
            <a:r>
              <a:rPr lang="ru-RU" sz="2600" dirty="0"/>
              <a:t>д</a:t>
            </a:r>
            <a:r>
              <a:rPr lang="ru-RU" sz="2600" dirty="0" smtClean="0"/>
              <a:t>ля детей младшего, среднего и старшего дошкольного возраста.</a:t>
            </a:r>
          </a:p>
          <a:p>
            <a:endParaRPr lang="ru-RU" sz="2600" dirty="0"/>
          </a:p>
          <a:p>
            <a:r>
              <a:rPr lang="ru-RU" sz="2600" u="sng" dirty="0" smtClean="0"/>
              <a:t>Инструктор ФИЗО: Конева Марина Николаевна</a:t>
            </a:r>
          </a:p>
          <a:p>
            <a:r>
              <a:rPr lang="ru-RU" sz="1800" u="sng" dirty="0"/>
              <a:t> </a:t>
            </a:r>
          </a:p>
        </p:txBody>
      </p:sp>
      <p:pic>
        <p:nvPicPr>
          <p:cNvPr id="2050" name="Picture 2" descr="http://skazka12.ucoz.ru/_pu/0/5856875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r="4408"/>
          <a:stretch>
            <a:fillRect/>
          </a:stretch>
        </p:blipFill>
        <p:spPr bwMode="auto">
          <a:xfrm>
            <a:off x="5677469" y="1744715"/>
            <a:ext cx="5909480" cy="48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8b1/00096b08-3549739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73" y="95534"/>
            <a:ext cx="9144000" cy="64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6" y="365125"/>
            <a:ext cx="9348717" cy="92928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Игры с мячом были известны и любимы во все времена. В детских играх мяч по популярности занимает первое место. Он притягивает и манит детей всех возрастов, стимулирует фантазию и двигательное воображение</a:t>
            </a:r>
            <a:r>
              <a:rPr lang="ru-RU" sz="2000" dirty="0" smtClean="0"/>
              <a:t>. ( для занятий и подвижных игр имеются мячи диаметром 10см, 15 см, 20 см.)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8" y="3572167"/>
            <a:ext cx="4275118" cy="30355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58" y="3703330"/>
            <a:ext cx="4553290" cy="3035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27" y="1437977"/>
            <a:ext cx="4810001" cy="32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174" y="365126"/>
            <a:ext cx="8324603" cy="84615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Упражнения в прыжках положительно влияют на организм ребенка: укрепляют мышцы и связки нижних конечностей, совершенствуют координации движений, развивают ловкость и смелость</a:t>
            </a:r>
            <a:r>
              <a:rPr lang="ru-RU" sz="2000" dirty="0" smtClean="0"/>
              <a:t>. (для прыжков имеются воротца, скакалки, линейка для прыжков, лестница скорости и координации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6550">
            <a:off x="805792" y="2670463"/>
            <a:ext cx="3494786" cy="25645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0871" y="2302192"/>
            <a:ext cx="3550257" cy="3055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7754">
            <a:off x="8248246" y="2745819"/>
            <a:ext cx="3739063" cy="28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042" y="365125"/>
            <a:ext cx="8965870" cy="102428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Развитию ловкости и равновесия способствуют такие приспособления, как балансиры. Занятия на балансире воздействуют на мозжечок, который отвечает за эмоциональную и умственную составляющие, координацию движений, память, речь и равновесие.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3" y="3408218"/>
            <a:ext cx="4346369" cy="3259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55" y="2375065"/>
            <a:ext cx="4465122" cy="3348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73" y="1267691"/>
            <a:ext cx="4437413" cy="33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57" y="365125"/>
            <a:ext cx="10877265" cy="691779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Состояние здорового ребенка относится к ведущим факторам, определяющим его способность успешно справляться со всеми требованиями, предъявляемыми к нему, условиями жизни и воспитания в детском саду</a:t>
            </a:r>
            <a:r>
              <a:rPr lang="ru-RU" sz="2000" dirty="0" smtClean="0"/>
              <a:t>. (для занятий ОРУ в зале также имеются погремушки, платочки, кегли, флажки, мячи, степ-платформы)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473">
            <a:off x="363958" y="3453681"/>
            <a:ext cx="4185499" cy="3139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618">
            <a:off x="7539810" y="3450248"/>
            <a:ext cx="4213593" cy="3160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99" y="1220170"/>
            <a:ext cx="4393870" cy="32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072" y="365126"/>
            <a:ext cx="9438225" cy="7392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Развитие ходьбы и равновесия. Координация позволяет согласованно производить каждое движение, соединяя отдельные части движений в цельное двигательное действие</a:t>
            </a:r>
            <a:r>
              <a:rPr lang="ru-RU" sz="2000" dirty="0" smtClean="0"/>
              <a:t>. </a:t>
            </a:r>
            <a:r>
              <a:rPr lang="ru-RU" sz="2000" dirty="0" smtClean="0"/>
              <a:t>(для ходьбы и равновесия, имеются: скамейки, мягкий инвентарь-кочки, бревно.)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074">
            <a:off x="1166217" y="2112781"/>
            <a:ext cx="2693405" cy="35912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51" y="1969962"/>
            <a:ext cx="2813668" cy="3599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624">
            <a:off x="8478596" y="2079650"/>
            <a:ext cx="2690931" cy="35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28" y="365126"/>
            <a:ext cx="8712528" cy="71553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Детский игровой парашют- это пособие, с помощью которого можно разнообразить всевозможные занятия с детьми. Все игры направлены на развитие коммуникативных навыков. Дети учатся взаимодействовать друг с другом.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0696"/>
            <a:ext cx="4528455" cy="3396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2"/>
          <a:stretch/>
        </p:blipFill>
        <p:spPr>
          <a:xfrm>
            <a:off x="1718641" y="2150918"/>
            <a:ext cx="4242772" cy="34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184" y="365126"/>
            <a:ext cx="7659585" cy="88178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Упражнения с гантелями отлично укрепляют опорно-двигательный аппарат ребенка, способствует контролю веса, развивают у детей выносливость.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1" y="1428007"/>
            <a:ext cx="4263241" cy="3197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r="5062"/>
          <a:stretch/>
        </p:blipFill>
        <p:spPr>
          <a:xfrm>
            <a:off x="213755" y="3332763"/>
            <a:ext cx="3705101" cy="3166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47" y="3825398"/>
            <a:ext cx="3966359" cy="297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991" y="365126"/>
            <a:ext cx="10535629" cy="67990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Подвижная и спортивная игры- </a:t>
            </a:r>
            <a:r>
              <a:rPr lang="ru-RU" sz="2000" dirty="0" smtClean="0"/>
              <a:t>незаменимое средство пополнения ребенком знаний и представлений об окружающем мире, развития мышления, смекалки, ловкости, сноровки, ценных морально- волевых качеств</a:t>
            </a:r>
            <a:r>
              <a:rPr lang="ru-RU" sz="2000" dirty="0" smtClean="0"/>
              <a:t>. (для подвижных и спортивных игр, в зале имеются: обручи, ориентиры, корзинки, фрукты, флажки, мешочки с песком)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32" y="3271173"/>
            <a:ext cx="4905300" cy="3586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4" y="3089766"/>
            <a:ext cx="5337100" cy="34340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93" y="1170295"/>
            <a:ext cx="4653886" cy="28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344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         Муниципальное бюджетное дошкольное образовательное учреждение                                                        «Детский сад «Аленушка»</vt:lpstr>
      <vt:lpstr>Игры с мячом были известны и любимы во все времена. В детских играх мяч по популярности занимает первое место. Он притягивает и манит детей всех возрастов, стимулирует фантазию и двигательное воображение. ( для занятий и подвижных игр имеются мячи диаметром 10см, 15 см, 20 см.)</vt:lpstr>
      <vt:lpstr>Упражнения в прыжках положительно влияют на организм ребенка: укрепляют мышцы и связки нижних конечностей, совершенствуют координации движений, развивают ловкость и смелость. (для прыжков имеются воротца, скакалки, линейка для прыжков, лестница скорости и координации</vt:lpstr>
      <vt:lpstr>Развитию ловкости и равновесия способствуют такие приспособления, как балансиры. Занятия на балансире воздействуют на мозжечок, который отвечает за эмоциональную и умственную составляющие, координацию движений, память, речь и равновесие.</vt:lpstr>
      <vt:lpstr>Состояние здорового ребенка относится к ведущим факторам, определяющим его способность успешно справляться со всеми требованиями, предъявляемыми к нему, условиями жизни и воспитания в детском саду. (для занятий ОРУ в зале также имеются погремушки, платочки, кегли, флажки, мячи, степ-платформы)</vt:lpstr>
      <vt:lpstr>Развитие ходьбы и равновесия. Координация позволяет согласованно производить каждое движение, соединяя отдельные части движений в цельное двигательное действие. (для ходьбы и равновесия, имеются: скамейки, мягкий инвентарь-кочки, бревно.)</vt:lpstr>
      <vt:lpstr>Детский игровой парашют- это пособие, с помощью которого можно разнообразить всевозможные занятия с детьми. Все игры направлены на развитие коммуникативных навыков. Дети учатся взаимодействовать друг с другом.</vt:lpstr>
      <vt:lpstr>Упражнения с гантелями отлично укрепляют опорно-двигательный аппарат ребенка, способствует контролю веса, развивают у детей выносливость.</vt:lpstr>
      <vt:lpstr>Подвижная и спортивная игры- незаменимое средство пополнения ребенком знаний и представлений об окружающем мире, развития мышления, смекалки, ловкости, сноровки, ценных морально- волевых качеств. (для подвижных и спортивных игр, в зале имеются: обручи, ориентиры, корзинки, фрукты, флажки, мешочки с песком)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ASER-PC</cp:lastModifiedBy>
  <cp:revision>27</cp:revision>
  <dcterms:created xsi:type="dcterms:W3CDTF">2020-10-21T11:28:27Z</dcterms:created>
  <dcterms:modified xsi:type="dcterms:W3CDTF">2020-11-17T13:02:11Z</dcterms:modified>
</cp:coreProperties>
</file>